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2776"/>
    <a:srgbClr val="00339A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7" d="100"/>
          <a:sy n="87" d="100"/>
        </p:scale>
        <p:origin x="634" y="77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CD87AC-D596-4BB5-AEBE-720E51280F2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B09F9AF-4DDE-4F34-9C16-7276C90C48BC}">
      <dgm:prSet phldrT="[文字]"/>
      <dgm:spPr/>
      <dgm:t>
        <a:bodyPr/>
        <a:lstStyle/>
        <a:p>
          <a:r>
            <a:rPr lang="zh-TW" altLang="en-US" dirty="0" smtClean="0"/>
            <a:t>健康生活</a:t>
          </a:r>
          <a:endParaRPr lang="zh-TW" altLang="en-US" dirty="0"/>
        </a:p>
      </dgm:t>
    </dgm:pt>
    <dgm:pt modelId="{CDBA4AE9-149D-4D0A-8DF7-CA518D934EFD}" type="parTrans" cxnId="{A23B44B8-434F-4D0B-87C9-4EB3EF6943C2}">
      <dgm:prSet/>
      <dgm:spPr/>
      <dgm:t>
        <a:bodyPr/>
        <a:lstStyle/>
        <a:p>
          <a:endParaRPr lang="zh-TW" altLang="en-US"/>
        </a:p>
      </dgm:t>
    </dgm:pt>
    <dgm:pt modelId="{866FE468-2558-422D-A617-F78F2831E69E}" type="sibTrans" cxnId="{A23B44B8-434F-4D0B-87C9-4EB3EF6943C2}">
      <dgm:prSet/>
      <dgm:spPr/>
      <dgm:t>
        <a:bodyPr/>
        <a:lstStyle/>
        <a:p>
          <a:endParaRPr lang="zh-TW" altLang="en-US"/>
        </a:p>
      </dgm:t>
    </dgm:pt>
    <dgm:pt modelId="{E613808E-49A7-41F5-A08C-C45A6AA11A1F}">
      <dgm:prSet/>
      <dgm:spPr/>
      <dgm:t>
        <a:bodyPr/>
        <a:lstStyle/>
        <a:p>
          <a:r>
            <a:rPr lang="zh-TW" altLang="en-US" dirty="0" smtClean="0"/>
            <a:t>健康運動</a:t>
          </a:r>
          <a:endParaRPr lang="zh-TW" altLang="en-US" dirty="0"/>
        </a:p>
      </dgm:t>
    </dgm:pt>
    <dgm:pt modelId="{0DFA43F8-A562-482C-8E7B-1D8F2B841638}" type="parTrans" cxnId="{316F2DAB-8DAE-4A84-98E3-04C3663C2C4D}">
      <dgm:prSet/>
      <dgm:spPr/>
      <dgm:t>
        <a:bodyPr/>
        <a:lstStyle/>
        <a:p>
          <a:endParaRPr lang="zh-TW" altLang="en-US"/>
        </a:p>
      </dgm:t>
    </dgm:pt>
    <dgm:pt modelId="{6F3EA51B-9B0A-4D00-8A93-27F891EEE008}" type="sibTrans" cxnId="{316F2DAB-8DAE-4A84-98E3-04C3663C2C4D}">
      <dgm:prSet/>
      <dgm:spPr/>
      <dgm:t>
        <a:bodyPr/>
        <a:lstStyle/>
        <a:p>
          <a:endParaRPr lang="zh-TW" altLang="en-US"/>
        </a:p>
      </dgm:t>
    </dgm:pt>
    <dgm:pt modelId="{7F0B03D0-3106-4ED7-806F-F56792935937}">
      <dgm:prSet/>
      <dgm:spPr/>
      <dgm:t>
        <a:bodyPr/>
        <a:lstStyle/>
        <a:p>
          <a:r>
            <a:rPr lang="zh-TW" altLang="en-US" dirty="0" smtClean="0"/>
            <a:t>健康飲食</a:t>
          </a:r>
          <a:endParaRPr lang="zh-TW" altLang="en-US" dirty="0"/>
        </a:p>
      </dgm:t>
    </dgm:pt>
    <dgm:pt modelId="{5C9FE8BD-EE06-492D-A8C5-D00B369F229F}" type="parTrans" cxnId="{E00FDB81-E947-4C58-BDAF-605B3FF84C39}">
      <dgm:prSet/>
      <dgm:spPr/>
      <dgm:t>
        <a:bodyPr/>
        <a:lstStyle/>
        <a:p>
          <a:endParaRPr lang="zh-TW" altLang="en-US"/>
        </a:p>
      </dgm:t>
    </dgm:pt>
    <dgm:pt modelId="{B2CDCB18-BAA2-4777-9EF4-8F701AFDD815}" type="sibTrans" cxnId="{E00FDB81-E947-4C58-BDAF-605B3FF84C39}">
      <dgm:prSet/>
      <dgm:spPr/>
      <dgm:t>
        <a:bodyPr/>
        <a:lstStyle/>
        <a:p>
          <a:endParaRPr lang="zh-TW" altLang="en-US"/>
        </a:p>
      </dgm:t>
    </dgm:pt>
    <dgm:pt modelId="{34C31D13-1969-471E-BED4-7F2F0CBECB43}">
      <dgm:prSet/>
      <dgm:spPr/>
      <dgm:t>
        <a:bodyPr/>
        <a:lstStyle/>
        <a:p>
          <a:r>
            <a:rPr lang="zh-TW" altLang="en-US" dirty="0" smtClean="0"/>
            <a:t>戶外活動</a:t>
          </a:r>
          <a:endParaRPr lang="zh-TW" altLang="en-US" dirty="0"/>
        </a:p>
      </dgm:t>
    </dgm:pt>
    <dgm:pt modelId="{53B8E092-779E-454C-AAC7-1CF8FE77B6F4}" type="parTrans" cxnId="{287EE0CC-08BA-4052-9B09-07E0C045357B}">
      <dgm:prSet/>
      <dgm:spPr/>
      <dgm:t>
        <a:bodyPr/>
        <a:lstStyle/>
        <a:p>
          <a:endParaRPr lang="zh-TW" altLang="en-US"/>
        </a:p>
      </dgm:t>
    </dgm:pt>
    <dgm:pt modelId="{FF5B1F3A-F367-4B0A-9FA8-C1D36BABA29C}" type="sibTrans" cxnId="{287EE0CC-08BA-4052-9B09-07E0C045357B}">
      <dgm:prSet/>
      <dgm:spPr/>
      <dgm:t>
        <a:bodyPr/>
        <a:lstStyle/>
        <a:p>
          <a:endParaRPr lang="zh-TW" altLang="en-US"/>
        </a:p>
      </dgm:t>
    </dgm:pt>
    <dgm:pt modelId="{49368E62-B60B-4F49-B04E-A1F77D975DDE}">
      <dgm:prSet/>
      <dgm:spPr/>
      <dgm:t>
        <a:bodyPr/>
        <a:lstStyle/>
        <a:p>
          <a:r>
            <a:rPr lang="zh-TW" altLang="en-US" dirty="0" smtClean="0"/>
            <a:t>小太陽農場</a:t>
          </a:r>
          <a:endParaRPr lang="zh-TW" altLang="en-US" dirty="0"/>
        </a:p>
      </dgm:t>
    </dgm:pt>
    <dgm:pt modelId="{87129736-2E95-4E1C-A8DD-D45371F65710}" type="parTrans" cxnId="{3F31550E-61DC-4416-9B3C-D9607269065B}">
      <dgm:prSet/>
      <dgm:spPr/>
      <dgm:t>
        <a:bodyPr/>
        <a:lstStyle/>
        <a:p>
          <a:endParaRPr lang="zh-TW" altLang="en-US"/>
        </a:p>
      </dgm:t>
    </dgm:pt>
    <dgm:pt modelId="{2C31A4FB-38E6-4559-920F-B480618FAE2D}" type="sibTrans" cxnId="{3F31550E-61DC-4416-9B3C-D9607269065B}">
      <dgm:prSet/>
      <dgm:spPr/>
      <dgm:t>
        <a:bodyPr/>
        <a:lstStyle/>
        <a:p>
          <a:endParaRPr lang="zh-TW" altLang="en-US"/>
        </a:p>
      </dgm:t>
    </dgm:pt>
    <dgm:pt modelId="{CDF45596-A4A8-4100-9C8D-240DB2CBE410}" type="pres">
      <dgm:prSet presAssocID="{A4CD87AC-D596-4BB5-AEBE-720E51280F2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3AAD31-7008-48EB-803E-7351E06699BB}" type="pres">
      <dgm:prSet presAssocID="{A4CD87AC-D596-4BB5-AEBE-720E51280F2E}" presName="matrix" presStyleCnt="0"/>
      <dgm:spPr/>
    </dgm:pt>
    <dgm:pt modelId="{684C1E1B-0CA2-44C4-A27E-C1BA77C30C50}" type="pres">
      <dgm:prSet presAssocID="{A4CD87AC-D596-4BB5-AEBE-720E51280F2E}" presName="tile1" presStyleLbl="node1" presStyleIdx="0" presStyleCnt="4"/>
      <dgm:spPr/>
    </dgm:pt>
    <dgm:pt modelId="{361A307B-EA6E-4443-A5FD-9CC5B6293C71}" type="pres">
      <dgm:prSet presAssocID="{A4CD87AC-D596-4BB5-AEBE-720E51280F2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C23CF34-9A31-443B-8B1A-C1F6F039AEBD}" type="pres">
      <dgm:prSet presAssocID="{A4CD87AC-D596-4BB5-AEBE-720E51280F2E}" presName="tile2" presStyleLbl="node1" presStyleIdx="1" presStyleCnt="4"/>
      <dgm:spPr/>
    </dgm:pt>
    <dgm:pt modelId="{9DC4AE75-A625-49AB-B878-079CC8BA007F}" type="pres">
      <dgm:prSet presAssocID="{A4CD87AC-D596-4BB5-AEBE-720E51280F2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08860B-85C2-495A-9E64-C460995D343B}" type="pres">
      <dgm:prSet presAssocID="{A4CD87AC-D596-4BB5-AEBE-720E51280F2E}" presName="tile3" presStyleLbl="node1" presStyleIdx="2" presStyleCnt="4"/>
      <dgm:spPr/>
    </dgm:pt>
    <dgm:pt modelId="{7DEFC746-33B6-43B9-A81D-05E2B14C0473}" type="pres">
      <dgm:prSet presAssocID="{A4CD87AC-D596-4BB5-AEBE-720E51280F2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A6735C7-237B-4266-8111-E020746349A4}" type="pres">
      <dgm:prSet presAssocID="{A4CD87AC-D596-4BB5-AEBE-720E51280F2E}" presName="tile4" presStyleLbl="node1" presStyleIdx="3" presStyleCnt="4"/>
      <dgm:spPr/>
    </dgm:pt>
    <dgm:pt modelId="{51B6DBB4-3348-4D06-84A9-31507DD47E0C}" type="pres">
      <dgm:prSet presAssocID="{A4CD87AC-D596-4BB5-AEBE-720E51280F2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A256F3A-ABD2-4AE7-8047-4ED67E4BFC7C}" type="pres">
      <dgm:prSet presAssocID="{A4CD87AC-D596-4BB5-AEBE-720E51280F2E}" presName="centerTile" presStyleLbl="fgShp" presStyleIdx="0" presStyleCnt="1" custLinFactNeighborX="0" custLinFactNeighborY="-1100">
        <dgm:presLayoutVars>
          <dgm:chMax val="0"/>
          <dgm:chPref val="0"/>
        </dgm:presLayoutVars>
      </dgm:prSet>
      <dgm:spPr/>
    </dgm:pt>
  </dgm:ptLst>
  <dgm:cxnLst>
    <dgm:cxn modelId="{0E54AB0F-673A-4F4C-A1FD-74623AA8C2BE}" type="presOf" srcId="{E613808E-49A7-41F5-A08C-C45A6AA11A1F}" destId="{361A307B-EA6E-4443-A5FD-9CC5B6293C71}" srcOrd="1" destOrd="0" presId="urn:microsoft.com/office/officeart/2005/8/layout/matrix1"/>
    <dgm:cxn modelId="{E00FDB81-E947-4C58-BDAF-605B3FF84C39}" srcId="{8B09F9AF-4DDE-4F34-9C16-7276C90C48BC}" destId="{7F0B03D0-3106-4ED7-806F-F56792935937}" srcOrd="1" destOrd="0" parTransId="{5C9FE8BD-EE06-492D-A8C5-D00B369F229F}" sibTransId="{B2CDCB18-BAA2-4777-9EF4-8F701AFDD815}"/>
    <dgm:cxn modelId="{3F31550E-61DC-4416-9B3C-D9607269065B}" srcId="{8B09F9AF-4DDE-4F34-9C16-7276C90C48BC}" destId="{49368E62-B60B-4F49-B04E-A1F77D975DDE}" srcOrd="3" destOrd="0" parTransId="{87129736-2E95-4E1C-A8DD-D45371F65710}" sibTransId="{2C31A4FB-38E6-4559-920F-B480618FAE2D}"/>
    <dgm:cxn modelId="{287EE0CC-08BA-4052-9B09-07E0C045357B}" srcId="{8B09F9AF-4DDE-4F34-9C16-7276C90C48BC}" destId="{34C31D13-1969-471E-BED4-7F2F0CBECB43}" srcOrd="2" destOrd="0" parTransId="{53B8E092-779E-454C-AAC7-1CF8FE77B6F4}" sibTransId="{FF5B1F3A-F367-4B0A-9FA8-C1D36BABA29C}"/>
    <dgm:cxn modelId="{9749C0AB-CACD-42F1-8AB3-B01BAA7E0FAC}" type="presOf" srcId="{34C31D13-1969-471E-BED4-7F2F0CBECB43}" destId="{6B08860B-85C2-495A-9E64-C460995D343B}" srcOrd="0" destOrd="0" presId="urn:microsoft.com/office/officeart/2005/8/layout/matrix1"/>
    <dgm:cxn modelId="{316F2DAB-8DAE-4A84-98E3-04C3663C2C4D}" srcId="{8B09F9AF-4DDE-4F34-9C16-7276C90C48BC}" destId="{E613808E-49A7-41F5-A08C-C45A6AA11A1F}" srcOrd="0" destOrd="0" parTransId="{0DFA43F8-A562-482C-8E7B-1D8F2B841638}" sibTransId="{6F3EA51B-9B0A-4D00-8A93-27F891EEE008}"/>
    <dgm:cxn modelId="{BDA43020-66B5-4940-B051-0D2F5081939C}" type="presOf" srcId="{34C31D13-1969-471E-BED4-7F2F0CBECB43}" destId="{7DEFC746-33B6-43B9-A81D-05E2B14C0473}" srcOrd="1" destOrd="0" presId="urn:microsoft.com/office/officeart/2005/8/layout/matrix1"/>
    <dgm:cxn modelId="{CE072C91-FBEF-4A36-889D-1E0D54606C39}" type="presOf" srcId="{7F0B03D0-3106-4ED7-806F-F56792935937}" destId="{9C23CF34-9A31-443B-8B1A-C1F6F039AEBD}" srcOrd="0" destOrd="0" presId="urn:microsoft.com/office/officeart/2005/8/layout/matrix1"/>
    <dgm:cxn modelId="{8D255E4A-4C44-46E4-9DCB-36B77C473BC5}" type="presOf" srcId="{A4CD87AC-D596-4BB5-AEBE-720E51280F2E}" destId="{CDF45596-A4A8-4100-9C8D-240DB2CBE410}" srcOrd="0" destOrd="0" presId="urn:microsoft.com/office/officeart/2005/8/layout/matrix1"/>
    <dgm:cxn modelId="{F3132788-8249-4BA8-B805-B485953EE944}" type="presOf" srcId="{8B09F9AF-4DDE-4F34-9C16-7276C90C48BC}" destId="{EA256F3A-ABD2-4AE7-8047-4ED67E4BFC7C}" srcOrd="0" destOrd="0" presId="urn:microsoft.com/office/officeart/2005/8/layout/matrix1"/>
    <dgm:cxn modelId="{7B9822D9-90DC-4B89-AF4B-935F94F2F968}" type="presOf" srcId="{49368E62-B60B-4F49-B04E-A1F77D975DDE}" destId="{CA6735C7-237B-4266-8111-E020746349A4}" srcOrd="0" destOrd="0" presId="urn:microsoft.com/office/officeart/2005/8/layout/matrix1"/>
    <dgm:cxn modelId="{A23B44B8-434F-4D0B-87C9-4EB3EF6943C2}" srcId="{A4CD87AC-D596-4BB5-AEBE-720E51280F2E}" destId="{8B09F9AF-4DDE-4F34-9C16-7276C90C48BC}" srcOrd="0" destOrd="0" parTransId="{CDBA4AE9-149D-4D0A-8DF7-CA518D934EFD}" sibTransId="{866FE468-2558-422D-A617-F78F2831E69E}"/>
    <dgm:cxn modelId="{F04FDC1F-E101-4092-9BE1-0520131A77A4}" type="presOf" srcId="{49368E62-B60B-4F49-B04E-A1F77D975DDE}" destId="{51B6DBB4-3348-4D06-84A9-31507DD47E0C}" srcOrd="1" destOrd="0" presId="urn:microsoft.com/office/officeart/2005/8/layout/matrix1"/>
    <dgm:cxn modelId="{00FB5312-C49D-4FD4-95ED-4813848710A6}" type="presOf" srcId="{7F0B03D0-3106-4ED7-806F-F56792935937}" destId="{9DC4AE75-A625-49AB-B878-079CC8BA007F}" srcOrd="1" destOrd="0" presId="urn:microsoft.com/office/officeart/2005/8/layout/matrix1"/>
    <dgm:cxn modelId="{C18354C3-02E1-45C1-AF3B-575AC068ED71}" type="presOf" srcId="{E613808E-49A7-41F5-A08C-C45A6AA11A1F}" destId="{684C1E1B-0CA2-44C4-A27E-C1BA77C30C50}" srcOrd="0" destOrd="0" presId="urn:microsoft.com/office/officeart/2005/8/layout/matrix1"/>
    <dgm:cxn modelId="{46369ED6-80BC-4E0A-9D72-A73C1FBE66EA}" type="presParOf" srcId="{CDF45596-A4A8-4100-9C8D-240DB2CBE410}" destId="{AF3AAD31-7008-48EB-803E-7351E06699BB}" srcOrd="0" destOrd="0" presId="urn:microsoft.com/office/officeart/2005/8/layout/matrix1"/>
    <dgm:cxn modelId="{EE9CB120-6A4A-4A96-BC88-4664B2FDA0B1}" type="presParOf" srcId="{AF3AAD31-7008-48EB-803E-7351E06699BB}" destId="{684C1E1B-0CA2-44C4-A27E-C1BA77C30C50}" srcOrd="0" destOrd="0" presId="urn:microsoft.com/office/officeart/2005/8/layout/matrix1"/>
    <dgm:cxn modelId="{9AB1E19F-E30A-4B19-9722-EF41566D97AB}" type="presParOf" srcId="{AF3AAD31-7008-48EB-803E-7351E06699BB}" destId="{361A307B-EA6E-4443-A5FD-9CC5B6293C71}" srcOrd="1" destOrd="0" presId="urn:microsoft.com/office/officeart/2005/8/layout/matrix1"/>
    <dgm:cxn modelId="{5D8BECFE-1C52-4727-B8FE-6510C8E65D26}" type="presParOf" srcId="{AF3AAD31-7008-48EB-803E-7351E06699BB}" destId="{9C23CF34-9A31-443B-8B1A-C1F6F039AEBD}" srcOrd="2" destOrd="0" presId="urn:microsoft.com/office/officeart/2005/8/layout/matrix1"/>
    <dgm:cxn modelId="{2F86B85A-09F2-40D7-8A87-147BADC26924}" type="presParOf" srcId="{AF3AAD31-7008-48EB-803E-7351E06699BB}" destId="{9DC4AE75-A625-49AB-B878-079CC8BA007F}" srcOrd="3" destOrd="0" presId="urn:microsoft.com/office/officeart/2005/8/layout/matrix1"/>
    <dgm:cxn modelId="{747B3EDE-1311-4319-B4E8-D8ABEBBCB8AF}" type="presParOf" srcId="{AF3AAD31-7008-48EB-803E-7351E06699BB}" destId="{6B08860B-85C2-495A-9E64-C460995D343B}" srcOrd="4" destOrd="0" presId="urn:microsoft.com/office/officeart/2005/8/layout/matrix1"/>
    <dgm:cxn modelId="{658AB5EB-D806-4B15-AE6F-AC7FE0F65B72}" type="presParOf" srcId="{AF3AAD31-7008-48EB-803E-7351E06699BB}" destId="{7DEFC746-33B6-43B9-A81D-05E2B14C0473}" srcOrd="5" destOrd="0" presId="urn:microsoft.com/office/officeart/2005/8/layout/matrix1"/>
    <dgm:cxn modelId="{2B62B0D2-CC13-467F-90E6-6414B6102CAE}" type="presParOf" srcId="{AF3AAD31-7008-48EB-803E-7351E06699BB}" destId="{CA6735C7-237B-4266-8111-E020746349A4}" srcOrd="6" destOrd="0" presId="urn:microsoft.com/office/officeart/2005/8/layout/matrix1"/>
    <dgm:cxn modelId="{7DF05D38-21FF-4B59-B3F1-03C00C53C358}" type="presParOf" srcId="{AF3AAD31-7008-48EB-803E-7351E06699BB}" destId="{51B6DBB4-3348-4D06-84A9-31507DD47E0C}" srcOrd="7" destOrd="0" presId="urn:microsoft.com/office/officeart/2005/8/layout/matrix1"/>
    <dgm:cxn modelId="{A07BB5EE-677D-4AF9-9940-2F8416CD4429}" type="presParOf" srcId="{CDF45596-A4A8-4100-9C8D-240DB2CBE410}" destId="{EA256F3A-ABD2-4AE7-8047-4ED67E4BFC7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C1E1B-0CA2-44C4-A27E-C1BA77C30C50}">
      <dsp:nvSpPr>
        <dsp:cNvPr id="0" name=""/>
        <dsp:cNvSpPr/>
      </dsp:nvSpPr>
      <dsp:spPr>
        <a:xfrm rot="16200000">
          <a:off x="774303" y="-774303"/>
          <a:ext cx="1908175" cy="34567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健康運動</a:t>
          </a:r>
          <a:endParaRPr lang="zh-TW" altLang="en-US" sz="3000" kern="1200" dirty="0"/>
        </a:p>
      </dsp:txBody>
      <dsp:txXfrm rot="5400000">
        <a:off x="0" y="0"/>
        <a:ext cx="3456781" cy="1431131"/>
      </dsp:txXfrm>
    </dsp:sp>
    <dsp:sp modelId="{9C23CF34-9A31-443B-8B1A-C1F6F039AEBD}">
      <dsp:nvSpPr>
        <dsp:cNvPr id="0" name=""/>
        <dsp:cNvSpPr/>
      </dsp:nvSpPr>
      <dsp:spPr>
        <a:xfrm>
          <a:off x="3456781" y="0"/>
          <a:ext cx="3456781" cy="1908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健康飲食</a:t>
          </a:r>
          <a:endParaRPr lang="zh-TW" altLang="en-US" sz="3000" kern="1200" dirty="0"/>
        </a:p>
      </dsp:txBody>
      <dsp:txXfrm>
        <a:off x="3456781" y="0"/>
        <a:ext cx="3456781" cy="1431131"/>
      </dsp:txXfrm>
    </dsp:sp>
    <dsp:sp modelId="{6B08860B-85C2-495A-9E64-C460995D343B}">
      <dsp:nvSpPr>
        <dsp:cNvPr id="0" name=""/>
        <dsp:cNvSpPr/>
      </dsp:nvSpPr>
      <dsp:spPr>
        <a:xfrm rot="10800000">
          <a:off x="0" y="1908175"/>
          <a:ext cx="3456781" cy="1908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戶外活動</a:t>
          </a:r>
          <a:endParaRPr lang="zh-TW" altLang="en-US" sz="3000" kern="1200" dirty="0"/>
        </a:p>
      </dsp:txBody>
      <dsp:txXfrm rot="10800000">
        <a:off x="0" y="2385218"/>
        <a:ext cx="3456781" cy="1431131"/>
      </dsp:txXfrm>
    </dsp:sp>
    <dsp:sp modelId="{CA6735C7-237B-4266-8111-E020746349A4}">
      <dsp:nvSpPr>
        <dsp:cNvPr id="0" name=""/>
        <dsp:cNvSpPr/>
      </dsp:nvSpPr>
      <dsp:spPr>
        <a:xfrm rot="5400000">
          <a:off x="4231084" y="1133871"/>
          <a:ext cx="1908175" cy="34567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小太陽農場</a:t>
          </a:r>
          <a:endParaRPr lang="zh-TW" altLang="en-US" sz="3000" kern="1200" dirty="0"/>
        </a:p>
      </dsp:txBody>
      <dsp:txXfrm rot="-5400000">
        <a:off x="3456781" y="2385218"/>
        <a:ext cx="3456781" cy="1431131"/>
      </dsp:txXfrm>
    </dsp:sp>
    <dsp:sp modelId="{EA256F3A-ABD2-4AE7-8047-4ED67E4BFC7C}">
      <dsp:nvSpPr>
        <dsp:cNvPr id="0" name=""/>
        <dsp:cNvSpPr/>
      </dsp:nvSpPr>
      <dsp:spPr>
        <a:xfrm>
          <a:off x="2419747" y="1420636"/>
          <a:ext cx="2074068" cy="95408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健康生活</a:t>
          </a:r>
          <a:endParaRPr lang="zh-TW" altLang="en-US" sz="3000" kern="1200" dirty="0"/>
        </a:p>
      </dsp:txBody>
      <dsp:txXfrm>
        <a:off x="2466322" y="1467211"/>
        <a:ext cx="1980918" cy="860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HK" altLang="en-US" noProof="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HK" altLang="en-US" noProof="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HK" altLang="en-US" noProof="0" dirty="0">
              <a:latin typeface="+mn-ea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5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黑松綠校園計畫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內海國小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健康生活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483768" y="105273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4400" b="1" dirty="0">
                <a:ln w="190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339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新細明體" pitchFamily="18" charset="-120"/>
                <a:ea typeface="新細明體" pitchFamily="18" charset="-120"/>
                <a:cs typeface="Tahoma" pitchFamily="34" charset="0"/>
              </a:rPr>
              <a:t>+</a:t>
            </a:r>
            <a:endParaRPr lang="zh-TW" altLang="en-US" sz="4400" b="1" dirty="0">
              <a:ln w="1905">
                <a:solidFill>
                  <a:schemeClr val="bg1">
                    <a:lumMod val="95000"/>
                  </a:schemeClr>
                </a:solidFill>
              </a:ln>
              <a:solidFill>
                <a:srgbClr val="00339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新細明體" pitchFamily="18" charset="-120"/>
              <a:ea typeface="新細明體" pitchFamily="18" charset="-12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3394720" cy="1143000"/>
          </a:xfrm>
        </p:spPr>
        <p:txBody>
          <a:bodyPr/>
          <a:lstStyle/>
          <a:p>
            <a:r>
              <a:rPr lang="zh-TW" altLang="en-US" dirty="0"/>
              <a:t>學生宣導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" y="1330969"/>
            <a:ext cx="2400000" cy="18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7" y="2780928"/>
            <a:ext cx="2400000" cy="18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46" y="4291999"/>
            <a:ext cx="2400000" cy="18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04" y="1330969"/>
            <a:ext cx="2400000" cy="18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18" y="2768125"/>
            <a:ext cx="2400000" cy="180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47" y="4273298"/>
            <a:ext cx="2400000" cy="180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38" y="1330969"/>
            <a:ext cx="2400000" cy="180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47" y="2768125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謝謝大家的聆聽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04767" y="314096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健康新生活，內海新樂園</a:t>
            </a:r>
            <a:endParaRPr lang="en-US" altLang="zh-T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1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485">
            <a:off x="5251895" y="837532"/>
            <a:ext cx="3294756" cy="2190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420888"/>
            <a:ext cx="390689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5"/>
              </a:buBlip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健康促進學校計畫待輔導  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   之學校</a:t>
            </a:r>
            <a:endParaRPr lang="en-US" altLang="zh-TW" sz="24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Blip>
                <a:blip r:embed="rId5"/>
              </a:buBlip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肥胖學生比例超過全</a:t>
            </a: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校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學  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</a:rPr>
              <a:t>  生三成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Blip>
                <a:blip r:embed="rId5"/>
              </a:buBlip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導因於不良的生活型態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Blip>
                <a:blip r:embed="rId5"/>
              </a:buBlip>
            </a:pPr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學生健康觀念與知識薄弱</a:t>
            </a:r>
            <a:endParaRPr lang="en-US" altLang="zh-TW" sz="24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Blip>
                <a:blip r:embed="rId5"/>
              </a:buBlip>
            </a:pPr>
            <a:endParaRPr lang="en-US" altLang="zh-HK" sz="24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Blip>
                <a:blip r:embed="rId5"/>
              </a:buBlip>
            </a:pPr>
            <a:endParaRPr lang="zh-HK" altLang="en-US" sz="24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55576" y="90872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/>
              <a:t>發展動機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42">
            <a:off x="4743631" y="3603110"/>
            <a:ext cx="3523340" cy="19752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願景與目標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9181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/>
              <a:t>願景：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en-US" b="1" dirty="0" smtClean="0">
                <a:solidFill>
                  <a:srgbClr val="FF0000"/>
                </a:solidFill>
              </a:rPr>
              <a:t>健康新生活，內海新樂園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sz="2400" dirty="0" smtClean="0"/>
              <a:t>短期目標：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en-US" b="1" dirty="0" smtClean="0"/>
              <a:t>以</a:t>
            </a:r>
            <a:r>
              <a:rPr lang="zh-TW" altLang="en-US" b="1" dirty="0"/>
              <a:t>鼓勵的方式</a:t>
            </a:r>
            <a:r>
              <a:rPr lang="zh-TW" altLang="en-US" b="1" dirty="0" smtClean="0"/>
              <a:t>，希望提升全校師生對運動的  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興趣。</a:t>
            </a:r>
            <a:endParaRPr lang="en-US" altLang="zh-TW" b="1" dirty="0"/>
          </a:p>
          <a:p>
            <a:r>
              <a:rPr lang="zh-TW" altLang="en-US" sz="2600" dirty="0" smtClean="0"/>
              <a:t>中長期目標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zh-TW" altLang="en-US" b="1" dirty="0" smtClean="0"/>
              <a:t>希望</a:t>
            </a:r>
            <a:r>
              <a:rPr lang="zh-TW" altLang="en-US" b="1" dirty="0"/>
              <a:t>全校師生成為健康生活的實踐</a:t>
            </a:r>
            <a:r>
              <a:rPr lang="zh-TW" altLang="en-US" b="1" dirty="0" smtClean="0"/>
              <a:t>者。</a:t>
            </a:r>
            <a:endParaRPr lang="en-US" altLang="zh-TW" b="1" dirty="0" smtClean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89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解決</a:t>
            </a:r>
            <a:r>
              <a:rPr lang="zh-TW" altLang="en-US" dirty="0" smtClean="0"/>
              <a:t>策略</a:t>
            </a:r>
            <a:endParaRPr lang="zh-TW" altLang="en-US" dirty="0"/>
          </a:p>
        </p:txBody>
      </p:sp>
      <p:sp>
        <p:nvSpPr>
          <p:cNvPr id="20" name="圓角矩形 19"/>
          <p:cNvSpPr/>
          <p:nvPr/>
        </p:nvSpPr>
        <p:spPr>
          <a:xfrm>
            <a:off x="219853" y="3217535"/>
            <a:ext cx="2088232" cy="11521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以學生為主體</a:t>
            </a:r>
            <a:endParaRPr lang="zh-TW" altLang="en-US" dirty="0"/>
          </a:p>
        </p:txBody>
      </p:sp>
      <p:sp>
        <p:nvSpPr>
          <p:cNvPr id="21" name="圓角矩形 20"/>
          <p:cNvSpPr/>
          <p:nvPr/>
        </p:nvSpPr>
        <p:spPr>
          <a:xfrm>
            <a:off x="3167844" y="1484329"/>
            <a:ext cx="28083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探索問題的成因</a:t>
            </a:r>
            <a:endParaRPr lang="zh-TW" altLang="en-US" dirty="0"/>
          </a:p>
        </p:txBody>
      </p:sp>
      <p:sp>
        <p:nvSpPr>
          <p:cNvPr id="22" name="圓角矩形 21"/>
          <p:cNvSpPr/>
          <p:nvPr/>
        </p:nvSpPr>
        <p:spPr>
          <a:xfrm>
            <a:off x="3163507" y="2821491"/>
            <a:ext cx="28083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討論可施行的解決方法</a:t>
            </a:r>
            <a:endParaRPr lang="zh-TW" altLang="en-US" dirty="0"/>
          </a:p>
        </p:txBody>
      </p:sp>
      <p:sp>
        <p:nvSpPr>
          <p:cNvPr id="23" name="圓角矩形 22"/>
          <p:cNvSpPr/>
          <p:nvPr/>
        </p:nvSpPr>
        <p:spPr>
          <a:xfrm>
            <a:off x="3170521" y="4158653"/>
            <a:ext cx="28083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團隊合作的方式</a:t>
            </a:r>
            <a:endParaRPr lang="zh-TW" altLang="en-US" dirty="0"/>
          </a:p>
        </p:txBody>
      </p:sp>
      <p:sp>
        <p:nvSpPr>
          <p:cNvPr id="24" name="圓角矩形 23"/>
          <p:cNvSpPr/>
          <p:nvPr/>
        </p:nvSpPr>
        <p:spPr>
          <a:xfrm>
            <a:off x="3158498" y="5462098"/>
            <a:ext cx="28083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訂立共同目標</a:t>
            </a:r>
            <a:endParaRPr lang="zh-TW" altLang="en-US" dirty="0"/>
          </a:p>
        </p:txBody>
      </p:sp>
      <p:sp>
        <p:nvSpPr>
          <p:cNvPr id="25" name="左大括弧 24"/>
          <p:cNvSpPr/>
          <p:nvPr/>
        </p:nvSpPr>
        <p:spPr>
          <a:xfrm>
            <a:off x="2403244" y="1484329"/>
            <a:ext cx="656588" cy="4769857"/>
          </a:xfrm>
          <a:prstGeom prst="leftBrace">
            <a:avLst>
              <a:gd name="adj1" fmla="val 531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下箭號 25"/>
          <p:cNvSpPr/>
          <p:nvPr/>
        </p:nvSpPr>
        <p:spPr>
          <a:xfrm>
            <a:off x="4427984" y="2377497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下箭號 27"/>
          <p:cNvSpPr/>
          <p:nvPr/>
        </p:nvSpPr>
        <p:spPr>
          <a:xfrm>
            <a:off x="4427984" y="3726605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下箭號 30"/>
          <p:cNvSpPr/>
          <p:nvPr/>
        </p:nvSpPr>
        <p:spPr>
          <a:xfrm>
            <a:off x="4427984" y="501743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/>
          <p:nvPr/>
        </p:nvCxnSpPr>
        <p:spPr>
          <a:xfrm>
            <a:off x="5966810" y="1872476"/>
            <a:ext cx="828092" cy="7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5966810" y="3213586"/>
            <a:ext cx="828092" cy="7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5986064" y="4554696"/>
            <a:ext cx="828092" cy="7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5976156" y="4550748"/>
            <a:ext cx="828092" cy="7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5966810" y="5850245"/>
            <a:ext cx="828092" cy="7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6804248" y="1872476"/>
            <a:ext cx="0" cy="3985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向右箭號 49"/>
          <p:cNvSpPr/>
          <p:nvPr/>
        </p:nvSpPr>
        <p:spPr>
          <a:xfrm>
            <a:off x="7020272" y="3669566"/>
            <a:ext cx="504056" cy="39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圓角矩形 50"/>
          <p:cNvSpPr/>
          <p:nvPr/>
        </p:nvSpPr>
        <p:spPr>
          <a:xfrm>
            <a:off x="7700011" y="2603040"/>
            <a:ext cx="720080" cy="25245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實</a:t>
            </a:r>
            <a:endParaRPr lang="en-US" altLang="zh-TW" sz="28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踐</a:t>
            </a:r>
            <a:endParaRPr lang="en-US" altLang="zh-TW" sz="28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的</a:t>
            </a:r>
            <a:endParaRPr lang="en-US" altLang="zh-TW" sz="28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800" b="1" dirty="0">
                <a:solidFill>
                  <a:srgbClr val="0070C0"/>
                </a:solidFill>
                <a:latin typeface="+mj-ea"/>
                <a:ea typeface="+mj-ea"/>
              </a:rPr>
              <a:t>動</a:t>
            </a:r>
            <a:endParaRPr lang="en-US" altLang="zh-TW" sz="28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力</a:t>
            </a:r>
            <a:endParaRPr lang="zh-TW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8959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實踐方式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3620044"/>
              </p:ext>
            </p:extLst>
          </p:nvPr>
        </p:nvGraphicFramePr>
        <p:xfrm>
          <a:off x="1115218" y="1916832"/>
          <a:ext cx="6913563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36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運動計畫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7638"/>
            <a:ext cx="3360000" cy="25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72" y="1417638"/>
            <a:ext cx="3361516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71" y="1420197"/>
            <a:ext cx="1889148" cy="252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785">
            <a:off x="1000463" y="3820637"/>
            <a:ext cx="3361516" cy="25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326">
            <a:off x="4566773" y="3810939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zh-TW" altLang="en-US" dirty="0"/>
              <a:t>健康飲食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360758" cy="25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404664"/>
            <a:ext cx="3842159" cy="28803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5010"/>
            <a:ext cx="3528392" cy="26451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3305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1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360000" cy="25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4947"/>
            <a:ext cx="3360000" cy="252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3360758" cy="252000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779912" y="4577703"/>
            <a:ext cx="4474840" cy="1143000"/>
          </a:xfrm>
        </p:spPr>
        <p:txBody>
          <a:bodyPr/>
          <a:lstStyle/>
          <a:p>
            <a:r>
              <a:rPr lang="zh-TW" altLang="en-US" dirty="0"/>
              <a:t>戶外教學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40" y="1597329"/>
            <a:ext cx="2376264" cy="31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6016" y="4725144"/>
            <a:ext cx="3826768" cy="1143000"/>
          </a:xfrm>
        </p:spPr>
        <p:txBody>
          <a:bodyPr/>
          <a:lstStyle/>
          <a:p>
            <a:r>
              <a:rPr lang="zh-TW" altLang="en-US" dirty="0"/>
              <a:t>小太陽農場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17" y="3775390"/>
            <a:ext cx="1889574" cy="25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07" y="625501"/>
            <a:ext cx="2688905" cy="20162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73" y="286766"/>
            <a:ext cx="2856702" cy="21420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3" y="1480576"/>
            <a:ext cx="3026954" cy="2270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66" y="2615684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35848"/>
      </p:ext>
    </p:extLst>
  </p:cSld>
  <p:clrMapOvr>
    <a:masterClrMapping/>
  </p:clrMapOvr>
</p:sld>
</file>

<file path=ppt/theme/theme1.xml><?xml version="1.0" encoding="utf-8"?>
<a:theme xmlns:a="http://schemas.openxmlformats.org/drawingml/2006/main" name="Academic_ID07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10F910-ECBC-46A9-9AC9-54A06DD43F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161</Words>
  <Application>Microsoft Office PowerPoint</Application>
  <PresentationFormat>如螢幕大小 (4:3)</PresentationFormat>
  <Paragraphs>47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微軟正黑體</vt:lpstr>
      <vt:lpstr>新細明體</vt:lpstr>
      <vt:lpstr>Calibri</vt:lpstr>
      <vt:lpstr>Franklin Gothic Book</vt:lpstr>
      <vt:lpstr>Franklin Gothic Medium</vt:lpstr>
      <vt:lpstr>Tahoma</vt:lpstr>
      <vt:lpstr>Academic_ID07</vt:lpstr>
      <vt:lpstr>黑松綠校園計畫—內海國小</vt:lpstr>
      <vt:lpstr>PowerPoint 簡報</vt:lpstr>
      <vt:lpstr>願景與目標</vt:lpstr>
      <vt:lpstr>解決策略</vt:lpstr>
      <vt:lpstr>實踐方式</vt:lpstr>
      <vt:lpstr>運動計畫</vt:lpstr>
      <vt:lpstr>健康飲食</vt:lpstr>
      <vt:lpstr>戶外教學</vt:lpstr>
      <vt:lpstr>小太陽農場</vt:lpstr>
      <vt:lpstr>學生宣導</vt:lpstr>
      <vt:lpstr>謝謝大家的聆聽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2022-12-12T10:50:52Z</dcterms:created>
  <dcterms:modified xsi:type="dcterms:W3CDTF">2022-12-12T19:42:52Z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